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A3CF5-8357-410F-B6F1-13641CFF1F3A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C498-E0B4-4D85-9490-A7CB8635A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A3CF5-8357-410F-B6F1-13641CFF1F3A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C498-E0B4-4D85-9490-A7CB8635A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A3CF5-8357-410F-B6F1-13641CFF1F3A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C498-E0B4-4D85-9490-A7CB8635A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A3CF5-8357-410F-B6F1-13641CFF1F3A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C498-E0B4-4D85-9490-A7CB8635A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A3CF5-8357-410F-B6F1-13641CFF1F3A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C498-E0B4-4D85-9490-A7CB8635A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A3CF5-8357-410F-B6F1-13641CFF1F3A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C498-E0B4-4D85-9490-A7CB8635A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A3CF5-8357-410F-B6F1-13641CFF1F3A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C498-E0B4-4D85-9490-A7CB8635A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A3CF5-8357-410F-B6F1-13641CFF1F3A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C498-E0B4-4D85-9490-A7CB8635A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A3CF5-8357-410F-B6F1-13641CFF1F3A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C498-E0B4-4D85-9490-A7CB8635A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A3CF5-8357-410F-B6F1-13641CFF1F3A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C498-E0B4-4D85-9490-A7CB8635A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A3CF5-8357-410F-B6F1-13641CFF1F3A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BC498-E0B4-4D85-9490-A7CB8635A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A3CF5-8357-410F-B6F1-13641CFF1F3A}" type="datetimeFigureOut">
              <a:rPr lang="en-US" smtClean="0"/>
              <a:pPr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BC498-E0B4-4D85-9490-A7CB8635A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41743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dirty="0" smtClean="0"/>
                    </a:p>
                    <a:p>
                      <a:pPr algn="ctr"/>
                      <a:r>
                        <a:rPr lang="en-US" sz="3600" dirty="0" smtClean="0"/>
                        <a:t>vibration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quick</a:t>
                      </a:r>
                      <a:r>
                        <a:rPr lang="en-US" sz="2400" baseline="0" dirty="0" smtClean="0"/>
                        <a:t> movements that you can feel, see or hear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dirty="0" smtClean="0"/>
                    </a:p>
                    <a:p>
                      <a:pPr algn="ctr"/>
                      <a:r>
                        <a:rPr lang="en-US" sz="3600" dirty="0" smtClean="0"/>
                        <a:t>tune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A song /</a:t>
                      </a:r>
                      <a:r>
                        <a:rPr lang="en-US" sz="2800" baseline="0" dirty="0" smtClean="0"/>
                        <a:t> group of notes put together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dirty="0" smtClean="0"/>
                    </a:p>
                    <a:p>
                      <a:pPr algn="ctr"/>
                      <a:r>
                        <a:rPr lang="en-US" sz="3600" dirty="0" smtClean="0"/>
                        <a:t>volume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aseline="0" dirty="0" smtClean="0"/>
                        <a:t>How loud a sound is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dirty="0" smtClean="0"/>
                    </a:p>
                    <a:p>
                      <a:pPr algn="ctr"/>
                      <a:r>
                        <a:rPr lang="en-US" sz="3600" dirty="0" smtClean="0"/>
                        <a:t>expression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Showing</a:t>
                      </a:r>
                      <a:r>
                        <a:rPr lang="en-US" sz="2800" baseline="0" dirty="0" smtClean="0"/>
                        <a:t> how you feel or your mood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752599"/>
            <a:ext cx="1676400" cy="169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 l="22222" b="14124"/>
          <a:stretch>
            <a:fillRect/>
          </a:stretch>
        </p:blipFill>
        <p:spPr bwMode="auto">
          <a:xfrm>
            <a:off x="6781800" y="3457303"/>
            <a:ext cx="1600200" cy="1571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52400"/>
            <a:ext cx="1676400" cy="1401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5310187"/>
            <a:ext cx="1905000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57560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dirty="0" smtClean="0"/>
                    </a:p>
                    <a:p>
                      <a:pPr algn="ctr"/>
                      <a:r>
                        <a:rPr lang="en-US" sz="3600" dirty="0" smtClean="0"/>
                        <a:t>creative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be good at making</a:t>
                      </a:r>
                      <a:r>
                        <a:rPr lang="en-US" sz="2400" baseline="0" dirty="0" smtClean="0"/>
                        <a:t> new things or having new ideas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dirty="0" smtClean="0"/>
                    </a:p>
                    <a:p>
                      <a:pPr algn="ctr"/>
                      <a:r>
                        <a:rPr lang="en-US" sz="3600" dirty="0" smtClean="0"/>
                        <a:t>performance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 sing,</a:t>
                      </a:r>
                      <a:r>
                        <a:rPr lang="en-US" sz="2800" baseline="0" dirty="0" smtClean="0"/>
                        <a:t> dance, or act in front of an audience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dirty="0" smtClean="0"/>
                    </a:p>
                    <a:p>
                      <a:pPr algn="ctr"/>
                      <a:r>
                        <a:rPr lang="en-US" sz="3600" dirty="0" smtClean="0"/>
                        <a:t>concentrate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 put</a:t>
                      </a:r>
                      <a:r>
                        <a:rPr lang="en-US" sz="2800" baseline="0" dirty="0" smtClean="0"/>
                        <a:t> all of you attention on one thing.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600" dirty="0" smtClean="0"/>
                    </a:p>
                    <a:p>
                      <a:pPr algn="ctr"/>
                      <a:r>
                        <a:rPr lang="en-US" sz="3600" dirty="0" smtClean="0"/>
                        <a:t>relieved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To no longer be worried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19964"/>
            <a:ext cx="1295400" cy="1637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b="10115"/>
          <a:stretch>
            <a:fillRect/>
          </a:stretch>
        </p:blipFill>
        <p:spPr bwMode="auto">
          <a:xfrm>
            <a:off x="6172200" y="1752600"/>
            <a:ext cx="2743200" cy="160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581400"/>
            <a:ext cx="2286000" cy="1494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5439130"/>
            <a:ext cx="2133600" cy="141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loud Callout 6"/>
          <p:cNvSpPr/>
          <p:nvPr/>
        </p:nvSpPr>
        <p:spPr>
          <a:xfrm flipH="1">
            <a:off x="6096000" y="5181600"/>
            <a:ext cx="1371600" cy="762000"/>
          </a:xfrm>
          <a:prstGeom prst="cloud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324600" y="53340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I’m glad that’s over!</a:t>
            </a:r>
            <a:endParaRPr lang="en-US" sz="1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81</Words>
  <Application>Microsoft Macintosh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Charity Dowell</cp:lastModifiedBy>
  <cp:revision>5</cp:revision>
  <dcterms:created xsi:type="dcterms:W3CDTF">2013-11-04T18:32:13Z</dcterms:created>
  <dcterms:modified xsi:type="dcterms:W3CDTF">2013-11-05T01:13:31Z</dcterms:modified>
</cp:coreProperties>
</file>